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28"/>
  </p:notesMasterIdLst>
  <p:sldIdLst>
    <p:sldId id="272" r:id="rId4"/>
    <p:sldId id="273" r:id="rId5"/>
    <p:sldId id="274" r:id="rId6"/>
    <p:sldId id="276" r:id="rId7"/>
    <p:sldId id="341" r:id="rId8"/>
    <p:sldId id="263" r:id="rId9"/>
    <p:sldId id="320" r:id="rId10"/>
    <p:sldId id="281" r:id="rId11"/>
    <p:sldId id="282" r:id="rId12"/>
    <p:sldId id="283" r:id="rId13"/>
    <p:sldId id="284" r:id="rId14"/>
    <p:sldId id="285" r:id="rId15"/>
    <p:sldId id="286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5" r:id="rId26"/>
    <p:sldId id="366" r:id="rId27"/>
  </p:sldIdLst>
  <p:sldSz cx="9144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66"/>
    <a:srgbClr val="CC9999"/>
    <a:srgbClr val="CC99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36003" cy="36003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页眉占位符 409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en-US" sz="1200" strike="noStrike" noProof="1"/>
          </a:p>
        </p:txBody>
      </p:sp>
      <p:sp>
        <p:nvSpPr>
          <p:cNvPr id="4099" name="日期占位符 4098"/>
          <p:cNvSpPr>
            <a:spLocks noGrp="1"/>
          </p:cNvSpPr>
          <p:nvPr>
            <p:ph type="dt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endParaRPr lang="en-US" sz="1200" strike="noStrike" noProof="1"/>
          </a:p>
        </p:txBody>
      </p:sp>
      <p:sp>
        <p:nvSpPr>
          <p:cNvPr id="6148" name="幻灯片图像占位符 4099"/>
          <p:cNvSpPr>
            <a:spLocks noGrp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149" name="文本占位符 4100"/>
          <p:cNvSpPr>
            <a:spLocks noGrp="1" noTextEdit="1"/>
          </p:cNvSpPr>
          <p:nvPr>
            <p:ph type="body" sz="quarter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 indent="0"/>
            <a:r>
              <a:rPr lang="en-US" altLang="zh-CN"/>
              <a:t>Second level</a:t>
            </a:r>
            <a:endParaRPr lang="en-US" altLang="zh-CN"/>
          </a:p>
          <a:p>
            <a:pPr lvl="2" indent="0"/>
            <a:r>
              <a:rPr lang="en-US" altLang="zh-CN"/>
              <a:t>Third level</a:t>
            </a:r>
            <a:endParaRPr lang="en-US" altLang="zh-CN"/>
          </a:p>
          <a:p>
            <a:pPr lvl="3" indent="0"/>
            <a:r>
              <a:rPr lang="en-US" altLang="zh-CN"/>
              <a:t>Fourth level</a:t>
            </a:r>
            <a:endParaRPr lang="en-US" altLang="zh-CN"/>
          </a:p>
          <a:p>
            <a:pPr lvl="4" indent="0"/>
            <a:r>
              <a:rPr lang="en-US" altLang="zh-CN"/>
              <a:t>Fifth level</a:t>
            </a:r>
            <a:endParaRPr lang="en-US" altLang="zh-CN"/>
          </a:p>
        </p:txBody>
      </p:sp>
      <p:sp>
        <p:nvSpPr>
          <p:cNvPr id="4102" name="页脚占位符 4101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fontAlgn="base"/>
            <a:endParaRPr lang="en-US" sz="1200" strike="noStrike" noProof="1"/>
          </a:p>
        </p:txBody>
      </p:sp>
      <p:sp>
        <p:nvSpPr>
          <p:cNvPr id="4103" name="灯片编号占位符 4102"/>
          <p:cNvSpPr>
            <a:spLocks noGrp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fontAlgn="base"/>
            <a:fld id="{9A0DB2DC-4C9A-4742-B13C-FB6460FD3503}" type="slidenum">
              <a:rPr lang="en-US" sz="1200" strike="noStrike" noProof="1">
                <a:latin typeface="Times" charset="0"/>
                <a:ea typeface="+mn-ea"/>
                <a:cs typeface="+mn-cs"/>
              </a:rPr>
            </a:fld>
            <a:endParaRPr 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" charset="0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" charset="0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" charset="0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" charset="0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" charset="0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" charset="0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" charset="0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" charset="0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098" name="图片 20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463" y="0"/>
            <a:ext cx="36655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标题 2050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6946900" cy="1470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buClrTx/>
              <a:buSzTx/>
              <a:buFontTx/>
              <a:defRPr/>
            </a:lvl1pPr>
          </a:lstStyle>
          <a:p>
            <a:pPr lvl="0" fontAlgn="base"/>
            <a:r>
              <a:rPr lang="en-US" altLang="zh-CN" strike="noStrike" noProof="1"/>
              <a:t>Click to edit Master title style</a:t>
            </a:r>
            <a:endParaRPr lang="en-US" altLang="zh-CN" strike="noStrike" noProof="1"/>
          </a:p>
        </p:txBody>
      </p:sp>
      <p:sp>
        <p:nvSpPr>
          <p:cNvPr id="2052" name="副标题 205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5684838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ClrTx/>
              <a:buSzTx/>
              <a:buFontTx/>
              <a:buNone/>
              <a:defRPr/>
            </a:lvl1pPr>
            <a:lvl2pPr marL="457200" lvl="1" indent="0" algn="ctr">
              <a:buClrTx/>
              <a:buSzTx/>
              <a:buFontTx/>
              <a:buNone/>
              <a:defRPr/>
            </a:lvl2pPr>
            <a:lvl3pPr marL="914400" lvl="2" indent="0" algn="ctr">
              <a:buClrTx/>
              <a:buSzTx/>
              <a:buFontTx/>
              <a:buNone/>
              <a:defRPr/>
            </a:lvl3pPr>
            <a:lvl4pPr marL="1371600" lvl="3" indent="0" algn="ctr">
              <a:buClrTx/>
              <a:buSzTx/>
              <a:buFontTx/>
              <a:buNone/>
              <a:defRPr/>
            </a:lvl4pPr>
            <a:lvl5pPr marL="1828800" lvl="4" indent="0" algn="ctr">
              <a:buClrTx/>
              <a:buSzTx/>
              <a:buFontTx/>
              <a:buNone/>
              <a:defRPr/>
            </a:lvl5pPr>
          </a:lstStyle>
          <a:p>
            <a:pPr lvl="0" fontAlgn="base"/>
            <a:r>
              <a:rPr lang="en-US" altLang="zh-CN" strike="noStrike" noProof="1"/>
              <a:t>Click to edit Master subtitle style</a:t>
            </a:r>
            <a:endParaRPr lang="en-US" altLang="zh-CN" strike="noStrike" noProof="1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16657" cy="54864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122" name="图片 20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463" y="0"/>
            <a:ext cx="36655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标题 2050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6946900" cy="1470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buClrTx/>
              <a:buSzTx/>
              <a:buFontTx/>
              <a:defRPr/>
            </a:lvl1pPr>
          </a:lstStyle>
          <a:p>
            <a:pPr lvl="0" fontAlgn="base"/>
            <a:r>
              <a:rPr lang="en-US" altLang="zh-CN" strike="noStrike" noProof="1"/>
              <a:t>Click to edit Master title style</a:t>
            </a:r>
            <a:endParaRPr lang="en-US" altLang="zh-CN" strike="noStrike" noProof="1"/>
          </a:p>
        </p:txBody>
      </p:sp>
      <p:sp>
        <p:nvSpPr>
          <p:cNvPr id="2052" name="副标题 205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5684838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ClrTx/>
              <a:buSzTx/>
              <a:buFontTx/>
              <a:buNone/>
              <a:defRPr/>
            </a:lvl1pPr>
            <a:lvl2pPr marL="457200" lvl="1" indent="0" algn="ctr">
              <a:buClrTx/>
              <a:buSzTx/>
              <a:buFontTx/>
              <a:buNone/>
              <a:defRPr/>
            </a:lvl2pPr>
            <a:lvl3pPr marL="914400" lvl="2" indent="0" algn="ctr">
              <a:buClrTx/>
              <a:buSzTx/>
              <a:buFontTx/>
              <a:buNone/>
              <a:defRPr/>
            </a:lvl3pPr>
            <a:lvl4pPr marL="1371600" lvl="3" indent="0" algn="ctr">
              <a:buClrTx/>
              <a:buSzTx/>
              <a:buFontTx/>
              <a:buNone/>
              <a:defRPr/>
            </a:lvl4pPr>
            <a:lvl5pPr marL="1828800" lvl="4" indent="0" algn="ctr">
              <a:buClrTx/>
              <a:buSzTx/>
              <a:buFontTx/>
              <a:buNone/>
              <a:defRPr/>
            </a:lvl5pPr>
          </a:lstStyle>
          <a:p>
            <a:pPr lvl="0" fontAlgn="base"/>
            <a:r>
              <a:rPr lang="en-US" altLang="zh-CN" strike="noStrike" noProof="1"/>
              <a:t>Click to edit Master subtitle style</a:t>
            </a:r>
            <a:endParaRPr lang="en-US" altLang="zh-CN" strike="noStrike" noProof="1"/>
          </a:p>
        </p:txBody>
      </p:sp>
    </p:spTree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76" cy="4114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9724" y="1981200"/>
            <a:ext cx="3808476" cy="4114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16657" cy="54864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76" cy="4114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9724" y="1981200"/>
            <a:ext cx="3808476" cy="4114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3.png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5" Type="http://schemas.openxmlformats.org/officeDocument/2006/relationships/image" Target="../media/image3.png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图片 10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7615238" y="0"/>
            <a:ext cx="1524000" cy="1317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图片 10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20000" y="5757863"/>
            <a:ext cx="1524000" cy="1100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" name="标题 1027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/>
              <a:t>Click to edit Master title style</a:t>
            </a:r>
            <a:endParaRPr lang="en-US" altLang="zh-CN"/>
          </a:p>
        </p:txBody>
      </p:sp>
      <p:sp>
        <p:nvSpPr>
          <p:cNvPr id="1029" name="文本占位符 1028"/>
          <p:cNvSpPr>
            <a:spLocks noGrp="1"/>
          </p:cNvSpPr>
          <p:nvPr>
            <p:ph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 indent="-285750"/>
            <a:r>
              <a:rPr lang="en-US" altLang="zh-CN"/>
              <a:t>Second level</a:t>
            </a:r>
            <a:endParaRPr lang="en-US" altLang="zh-CN"/>
          </a:p>
          <a:p>
            <a:pPr lvl="2" indent="-228600"/>
            <a:r>
              <a:rPr lang="en-US" altLang="zh-CN"/>
              <a:t>Third level</a:t>
            </a:r>
            <a:endParaRPr lang="en-US" altLang="zh-CN"/>
          </a:p>
          <a:p>
            <a:pPr lvl="3" indent="-228600"/>
            <a:r>
              <a:rPr lang="en-US" altLang="zh-CN"/>
              <a:t>Fourth level</a:t>
            </a:r>
            <a:endParaRPr lang="en-US" altLang="zh-CN"/>
          </a:p>
          <a:p>
            <a:pPr lvl="4" indent="-228600"/>
            <a:r>
              <a:rPr lang="en-US" altLang="zh-CN"/>
              <a:t>Fifth level</a:t>
            </a:r>
            <a:endParaRPr lang="en-US" altLang="zh-CN"/>
          </a:p>
        </p:txBody>
      </p:sp>
      <p:sp>
        <p:nvSpPr>
          <p:cNvPr id="1030" name="文本框 1029"/>
          <p:cNvSpPr txBox="1"/>
          <p:nvPr/>
        </p:nvSpPr>
        <p:spPr>
          <a:xfrm>
            <a:off x="8077200" y="6172200"/>
            <a:ext cx="3365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eaLnBrk="0" hangingPunct="0"/>
            <a:r>
              <a:rPr lang="en-US" altLang="zh-CN" dirty="0">
                <a:latin typeface="Times" charset="0"/>
                <a:ea typeface="宋体" panose="02010600030101010101" pitchFamily="2" charset="-122"/>
              </a:rPr>
              <a:t>#</a:t>
            </a:r>
            <a:endParaRPr lang="en-US" altLang="zh-CN" dirty="0">
              <a:latin typeface="Times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Times" charset="0"/>
          <a:ea typeface="+mn-ea"/>
          <a:cs typeface="+mn-cs"/>
        </a:defRPr>
      </a:lvl2pPr>
      <a:lvl3pPr marL="914400" lvl="2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Times" charset="0"/>
          <a:ea typeface="+mn-ea"/>
          <a:cs typeface="+mn-cs"/>
        </a:defRPr>
      </a:lvl3pPr>
      <a:lvl4pPr marL="1371600" lvl="3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Times" charset="0"/>
          <a:ea typeface="+mn-ea"/>
          <a:cs typeface="+mn-cs"/>
        </a:defRPr>
      </a:lvl4pPr>
      <a:lvl5pPr marL="1828800" lvl="4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Times" charset="0"/>
          <a:ea typeface="+mn-ea"/>
          <a:cs typeface="+mn-cs"/>
        </a:defRPr>
      </a:lvl5pPr>
      <a:lvl6pPr marL="2286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Times" charset="0"/>
          <a:ea typeface="+mn-ea"/>
          <a:cs typeface="+mn-cs"/>
        </a:defRPr>
      </a:lvl6pPr>
      <a:lvl7pPr marL="27432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Times" charset="0"/>
          <a:ea typeface="+mn-ea"/>
          <a:cs typeface="+mn-cs"/>
        </a:defRPr>
      </a:lvl7pPr>
      <a:lvl8pPr marL="32004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Times" charset="0"/>
          <a:ea typeface="+mn-ea"/>
          <a:cs typeface="+mn-cs"/>
        </a:defRPr>
      </a:lvl8pPr>
      <a:lvl9pPr marL="36576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Times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074" name="图片 10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7615238" y="0"/>
            <a:ext cx="1524000" cy="1317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图片 10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20000" y="5757863"/>
            <a:ext cx="1524000" cy="1100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6" name="标题 1027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/>
              <a:t>Click to edit Master title style</a:t>
            </a:r>
            <a:endParaRPr lang="en-US" altLang="zh-CN"/>
          </a:p>
        </p:txBody>
      </p:sp>
      <p:sp>
        <p:nvSpPr>
          <p:cNvPr id="3077" name="文本占位符 1028"/>
          <p:cNvSpPr>
            <a:spLocks noGrp="1"/>
          </p:cNvSpPr>
          <p:nvPr>
            <p:ph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 indent="-285750"/>
            <a:r>
              <a:rPr lang="en-US" altLang="zh-CN"/>
              <a:t>Second level</a:t>
            </a:r>
            <a:endParaRPr lang="en-US" altLang="zh-CN"/>
          </a:p>
          <a:p>
            <a:pPr lvl="2" indent="-228600"/>
            <a:r>
              <a:rPr lang="en-US" altLang="zh-CN"/>
              <a:t>Third level</a:t>
            </a:r>
            <a:endParaRPr lang="en-US" altLang="zh-CN"/>
          </a:p>
          <a:p>
            <a:pPr lvl="3" indent="-228600"/>
            <a:r>
              <a:rPr lang="en-US" altLang="zh-CN"/>
              <a:t>Fourth level</a:t>
            </a:r>
            <a:endParaRPr lang="en-US" altLang="zh-CN"/>
          </a:p>
          <a:p>
            <a:pPr lvl="4" indent="-228600"/>
            <a:r>
              <a:rPr lang="en-US" altLang="zh-CN"/>
              <a:t>Fifth level</a:t>
            </a:r>
            <a:endParaRPr lang="en-US" altLang="zh-CN"/>
          </a:p>
        </p:txBody>
      </p:sp>
      <p:sp>
        <p:nvSpPr>
          <p:cNvPr id="3078" name="文本框 1029"/>
          <p:cNvSpPr txBox="1"/>
          <p:nvPr/>
        </p:nvSpPr>
        <p:spPr>
          <a:xfrm>
            <a:off x="8077200" y="6172200"/>
            <a:ext cx="3365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eaLnBrk="0" hangingPunct="0"/>
            <a:r>
              <a:rPr lang="en-US" altLang="zh-CN" dirty="0">
                <a:latin typeface="Times" charset="0"/>
                <a:ea typeface="宋体" panose="02010600030101010101" pitchFamily="2" charset="-122"/>
              </a:rPr>
              <a:t>#</a:t>
            </a:r>
            <a:endParaRPr lang="en-US" altLang="zh-CN" dirty="0">
              <a:latin typeface="Times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Times" charset="0"/>
          <a:ea typeface="+mn-ea"/>
          <a:cs typeface="+mn-cs"/>
        </a:defRPr>
      </a:lvl2pPr>
      <a:lvl3pPr marL="914400" lvl="2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Times" charset="0"/>
          <a:ea typeface="+mn-ea"/>
          <a:cs typeface="+mn-cs"/>
        </a:defRPr>
      </a:lvl3pPr>
      <a:lvl4pPr marL="1371600" lvl="3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Times" charset="0"/>
          <a:ea typeface="+mn-ea"/>
          <a:cs typeface="+mn-cs"/>
        </a:defRPr>
      </a:lvl4pPr>
      <a:lvl5pPr marL="1828800" lvl="4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Times" charset="0"/>
          <a:ea typeface="+mn-ea"/>
          <a:cs typeface="+mn-cs"/>
        </a:defRPr>
      </a:lvl5pPr>
      <a:lvl6pPr marL="2286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Times" charset="0"/>
          <a:ea typeface="+mn-ea"/>
          <a:cs typeface="+mn-cs"/>
        </a:defRPr>
      </a:lvl6pPr>
      <a:lvl7pPr marL="27432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Times" charset="0"/>
          <a:ea typeface="+mn-ea"/>
          <a:cs typeface="+mn-cs"/>
        </a:defRPr>
      </a:lvl7pPr>
      <a:lvl8pPr marL="32004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Times" charset="0"/>
          <a:ea typeface="+mn-ea"/>
          <a:cs typeface="+mn-cs"/>
        </a:defRPr>
      </a:lvl8pPr>
      <a:lvl9pPr marL="36576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Times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7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8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9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4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标题 5121"/>
          <p:cNvSpPr>
            <a:spLocks noGrp="1"/>
          </p:cNvSpPr>
          <p:nvPr>
            <p:ph type="ctrTitle"/>
          </p:nvPr>
        </p:nvSpPr>
        <p:spPr>
          <a:xfrm>
            <a:off x="-19050" y="774700"/>
            <a:ext cx="7512050" cy="742950"/>
          </a:xfrm>
        </p:spPr>
        <p:txBody>
          <a:bodyPr anchor="ctr"/>
          <a:p>
            <a:pPr algn="l" defTabSz="914400">
              <a:buSzTx/>
            </a:pPr>
            <a:r>
              <a:rPr lang="zh-CN" altLang="en-US" sz="1800" b="1" kern="1200" baseline="0" dirty="0">
                <a:latin typeface="+mj-lt"/>
                <a:ea typeface="宋体" panose="02010600030101010101" pitchFamily="2" charset="-122"/>
                <a:cs typeface="+mj-cs"/>
              </a:rPr>
              <a:t>登陆方式：</a:t>
            </a:r>
            <a:r>
              <a:rPr lang="en-US" altLang="zh-CN" sz="1800" b="1" kern="1200" baseline="0" dirty="0">
                <a:latin typeface="+mj-lt"/>
                <a:ea typeface="宋体" panose="02010600030101010101" pitchFamily="2" charset="-122"/>
                <a:cs typeface="+mj-cs"/>
              </a:rPr>
              <a:t>1</a:t>
            </a:r>
            <a:r>
              <a:rPr lang="zh-CN" altLang="en-US" sz="1800" b="1" kern="1200" baseline="0" dirty="0">
                <a:latin typeface="+mj-lt"/>
                <a:ea typeface="宋体" panose="02010600030101010101" pitchFamily="2" charset="-122"/>
                <a:cs typeface="+mj-cs"/>
              </a:rPr>
              <a:t>，网址是http://218.28.8.34:8084/zcsb/</a:t>
            </a:r>
            <a:br>
              <a:rPr lang="zh-CN" altLang="en-US" sz="1800" b="1" kern="1200" baseline="0" dirty="0">
                <a:latin typeface="+mj-lt"/>
                <a:ea typeface="宋体" panose="02010600030101010101" pitchFamily="2" charset="-122"/>
                <a:cs typeface="+mj-cs"/>
              </a:rPr>
            </a:br>
            <a:r>
              <a:rPr lang="zh-CN" altLang="en-US" sz="1800" b="1" kern="1200" baseline="0" dirty="0">
                <a:latin typeface="+mj-lt"/>
                <a:ea typeface="宋体" panose="02010600030101010101" pitchFamily="2" charset="-122"/>
                <a:cs typeface="+mj-cs"/>
              </a:rPr>
              <a:t>                  </a:t>
            </a:r>
            <a:r>
              <a:rPr lang="en-US" altLang="zh-CN" sz="1800" b="1" kern="1200" baseline="0" dirty="0">
                <a:latin typeface="+mj-lt"/>
                <a:ea typeface="宋体" panose="02010600030101010101" pitchFamily="2" charset="-122"/>
                <a:cs typeface="+mj-cs"/>
              </a:rPr>
              <a:t>2</a:t>
            </a:r>
            <a:r>
              <a:rPr lang="zh-CN" altLang="en-US" sz="1800" b="1" kern="1200" baseline="0" dirty="0">
                <a:latin typeface="+mj-lt"/>
                <a:ea typeface="宋体" panose="02010600030101010101" pitchFamily="2" charset="-122"/>
                <a:cs typeface="+mj-cs"/>
              </a:rPr>
              <a:t>，搜索引擎搜索河南职称网，点击红圈区域即可</a:t>
            </a:r>
            <a:endParaRPr lang="zh-CN" altLang="en-US" sz="1800" b="1" kern="1200" baseline="0" dirty="0">
              <a:latin typeface="+mj-lt"/>
              <a:ea typeface="宋体" panose="02010600030101010101" pitchFamily="2" charset="-122"/>
              <a:cs typeface="+mj-cs"/>
            </a:endParaRPr>
          </a:p>
        </p:txBody>
      </p:sp>
      <p:sp>
        <p:nvSpPr>
          <p:cNvPr id="8194" name="副标题 5122"/>
          <p:cNvSpPr>
            <a:spLocks noGrp="1"/>
          </p:cNvSpPr>
          <p:nvPr>
            <p:ph type="subTitle" idx="1"/>
          </p:nvPr>
        </p:nvSpPr>
        <p:spPr>
          <a:xfrm>
            <a:off x="1398588" y="3367088"/>
            <a:ext cx="5684837" cy="1752600"/>
          </a:xfrm>
        </p:spPr>
        <p:txBody>
          <a:bodyPr anchor="t"/>
          <a:p>
            <a:pPr defTabSz="914400">
              <a:buSzTx/>
            </a:pPr>
            <a:endParaRPr lang="zh-CN" altLang="zh-CN" kern="1200" baseline="0" dirty="0">
              <a:latin typeface="+mn-lt"/>
              <a:ea typeface="宋体" panose="02010600030101010101" pitchFamily="2" charset="-122"/>
              <a:cs typeface="+mn-cs"/>
            </a:endParaRPr>
          </a:p>
          <a:p>
            <a:pPr defTabSz="914400">
              <a:buSzTx/>
            </a:pPr>
            <a:endParaRPr lang="zh-CN" altLang="zh-CN" kern="1200" baseline="0" dirty="0">
              <a:latin typeface="+mn-lt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195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0" y="-47625"/>
            <a:ext cx="9182100" cy="822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1414463"/>
            <a:ext cx="7810500" cy="5486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文本占位符 6146"/>
          <p:cNvSpPr>
            <a:spLocks noGrp="1"/>
          </p:cNvSpPr>
          <p:nvPr>
            <p:ph idx="1"/>
          </p:nvPr>
        </p:nvSpPr>
        <p:spPr>
          <a:xfrm>
            <a:off x="5649913" y="2025650"/>
            <a:ext cx="2808287" cy="4579938"/>
          </a:xfrm>
        </p:spPr>
        <p:txBody>
          <a:bodyPr anchor="t"/>
          <a:p>
            <a:pPr marL="0" indent="0">
              <a:buNone/>
            </a:pPr>
            <a:r>
              <a:rPr lang="zh-CN" altLang="zh-CN" sz="2800" dirty="0">
                <a:solidFill>
                  <a:schemeClr val="accent6">
                    <a:lumMod val="50000"/>
                  </a:schemeClr>
                </a:solidFill>
                <a:ea typeface="宋体" panose="02010600030101010101" pitchFamily="2" charset="-122"/>
              </a:rPr>
              <a:t>填写工作经历，形式与学习经历页面相同</a:t>
            </a:r>
            <a:r>
              <a:rPr lang="zh-CN" altLang="zh-CN" sz="2800" dirty="0">
                <a:ea typeface="宋体" panose="02010600030101010101" pitchFamily="2" charset="-122"/>
              </a:rPr>
              <a:t>。</a:t>
            </a:r>
            <a:endParaRPr lang="zh-CN" altLang="zh-CN" sz="2800" dirty="0">
              <a:ea typeface="宋体" panose="02010600030101010101" pitchFamily="2" charset="-122"/>
            </a:endParaRPr>
          </a:p>
        </p:txBody>
      </p:sp>
      <p:pic>
        <p:nvPicPr>
          <p:cNvPr id="16386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0" y="-57150"/>
            <a:ext cx="9182100" cy="823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766763"/>
            <a:ext cx="4953000" cy="1546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0" y="2383790"/>
            <a:ext cx="5592763" cy="3986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文本占位符 6146"/>
          <p:cNvSpPr>
            <a:spLocks noGrp="1"/>
          </p:cNvSpPr>
          <p:nvPr>
            <p:ph idx="1"/>
          </p:nvPr>
        </p:nvSpPr>
        <p:spPr>
          <a:xfrm>
            <a:off x="203200" y="833438"/>
            <a:ext cx="7772400" cy="4579937"/>
          </a:xfrm>
        </p:spPr>
        <p:txBody>
          <a:bodyPr anchor="t"/>
          <a:p>
            <a:pPr marL="0" indent="0">
              <a:buNone/>
            </a:pPr>
            <a:r>
              <a:rPr lang="zh-CN" sz="2800" dirty="0">
                <a:solidFill>
                  <a:schemeClr val="accent6">
                    <a:lumMod val="50000"/>
                  </a:schemeClr>
                </a:solidFill>
                <a:ea typeface="宋体" panose="02010600030101010101" pitchFamily="2" charset="-122"/>
              </a:rPr>
              <a:t>以上个人基本信息填写完成后，打开申报职称，可以看到填表须知，申报人需认真查看，查看完成后点击【同意并进入选择系列】 按钮，进行职称的选择</a:t>
            </a:r>
            <a:endParaRPr lang="zh-CN" sz="2800" dirty="0">
              <a:solidFill>
                <a:schemeClr val="accent6">
                  <a:lumMod val="50000"/>
                </a:schemeClr>
              </a:solidFill>
              <a:ea typeface="宋体" panose="02010600030101010101" pitchFamily="2" charset="-122"/>
            </a:endParaRPr>
          </a:p>
          <a:p>
            <a:endParaRPr lang="en-US" altLang="zh-CN" sz="2800" dirty="0">
              <a:ea typeface="宋体" panose="02010600030101010101" pitchFamily="2" charset="-122"/>
            </a:endParaRPr>
          </a:p>
          <a:p>
            <a:endParaRPr lang="en-US" altLang="zh-CN" sz="2800" dirty="0">
              <a:ea typeface="宋体" panose="02010600030101010101" pitchFamily="2" charset="-122"/>
            </a:endParaRPr>
          </a:p>
        </p:txBody>
      </p:sp>
      <p:pic>
        <p:nvPicPr>
          <p:cNvPr id="17410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0" y="-57150"/>
            <a:ext cx="9182100" cy="823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25" y="2724150"/>
            <a:ext cx="7931150" cy="37036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标题 6145"/>
          <p:cNvSpPr>
            <a:spLocks noGrp="1"/>
          </p:cNvSpPr>
          <p:nvPr>
            <p:ph type="title"/>
          </p:nvPr>
        </p:nvSpPr>
        <p:spPr>
          <a:xfrm>
            <a:off x="685800" y="766763"/>
            <a:ext cx="7772400" cy="1143000"/>
          </a:xfrm>
        </p:spPr>
        <p:txBody>
          <a:bodyPr anchor="ctr"/>
          <a:p>
            <a:pPr algn="l"/>
            <a:r>
              <a:rPr lang="en-GB" altLang="en-US" b="1" dirty="0"/>
              <a:t>申报职称</a:t>
            </a:r>
            <a:endParaRPr lang="en-GB" altLang="en-US" b="1" dirty="0"/>
          </a:p>
        </p:txBody>
      </p:sp>
      <p:sp>
        <p:nvSpPr>
          <p:cNvPr id="18434" name="文本占位符 6146"/>
          <p:cNvSpPr>
            <a:spLocks noGrp="1"/>
          </p:cNvSpPr>
          <p:nvPr>
            <p:ph idx="1"/>
          </p:nvPr>
        </p:nvSpPr>
        <p:spPr>
          <a:xfrm>
            <a:off x="685800" y="1844675"/>
            <a:ext cx="7772400" cy="4578350"/>
          </a:xfrm>
        </p:spPr>
        <p:txBody>
          <a:bodyPr anchor="t"/>
          <a:p>
            <a:pPr marL="0" indent="0">
              <a:buNone/>
            </a:pPr>
            <a:r>
              <a:rPr lang="zh-CN" sz="2800" dirty="0">
                <a:ea typeface="宋体" panose="02010600030101010101" pitchFamily="2" charset="-122"/>
              </a:rPr>
              <a:t>选择申报的系列，级别后，系统会根据所选的系列和级别显示对 应的评委会及专业和职称</a:t>
            </a:r>
            <a:endParaRPr lang="zh-CN" sz="2800" dirty="0">
              <a:ea typeface="宋体" panose="02010600030101010101" pitchFamily="2" charset="-122"/>
            </a:endParaRPr>
          </a:p>
          <a:p>
            <a:endParaRPr lang="en-US" altLang="zh-CN" sz="2800" dirty="0">
              <a:ea typeface="宋体" panose="02010600030101010101" pitchFamily="2" charset="-122"/>
            </a:endParaRPr>
          </a:p>
          <a:p>
            <a:endParaRPr lang="en-US" altLang="zh-CN" sz="2800" dirty="0">
              <a:ea typeface="宋体" panose="02010600030101010101" pitchFamily="2" charset="-122"/>
            </a:endParaRPr>
          </a:p>
        </p:txBody>
      </p:sp>
      <p:pic>
        <p:nvPicPr>
          <p:cNvPr id="18435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0" y="-57150"/>
            <a:ext cx="9182100" cy="823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860675"/>
            <a:ext cx="7385050" cy="3567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文本占位符 6146"/>
          <p:cNvSpPr>
            <a:spLocks noGrp="1"/>
          </p:cNvSpPr>
          <p:nvPr>
            <p:ph idx="1"/>
          </p:nvPr>
        </p:nvSpPr>
        <p:spPr>
          <a:xfrm>
            <a:off x="257175" y="879475"/>
            <a:ext cx="7772400" cy="4578350"/>
          </a:xfrm>
        </p:spPr>
        <p:txBody>
          <a:bodyPr anchor="t"/>
          <a:p>
            <a:pPr marL="0" indent="0">
              <a:buNone/>
            </a:pPr>
            <a:r>
              <a:rPr lang="zh-CN" sz="2800" dirty="0">
                <a:solidFill>
                  <a:schemeClr val="accent6">
                    <a:lumMod val="50000"/>
                  </a:schemeClr>
                </a:solidFill>
                <a:ea typeface="宋体" panose="02010600030101010101" pitchFamily="2" charset="-122"/>
              </a:rPr>
              <a:t>选好后，点击【进入申报】按钮，可自动加载出关于专业上的</a:t>
            </a:r>
            <a:r>
              <a:rPr lang="zh-CN" altLang="zh-CN" sz="2800" dirty="0">
                <a:solidFill>
                  <a:schemeClr val="accent6">
                    <a:lumMod val="50000"/>
                  </a:schemeClr>
                </a:solidFill>
                <a:ea typeface="宋体" panose="02010600030101010101" pitchFamily="2" charset="-122"/>
              </a:rPr>
              <a:t>知识和能力，全部按照要求填写完成后才可</a:t>
            </a:r>
            <a:r>
              <a:rPr lang="zh-CN" sz="2800" dirty="0">
                <a:solidFill>
                  <a:schemeClr val="accent6">
                    <a:lumMod val="50000"/>
                  </a:schemeClr>
                </a:solidFill>
                <a:ea typeface="宋体" panose="02010600030101010101" pitchFamily="2" charset="-122"/>
              </a:rPr>
              <a:t>【</a:t>
            </a:r>
            <a:r>
              <a:rPr lang="zh-CN" altLang="zh-CN" sz="2800" dirty="0">
                <a:solidFill>
                  <a:schemeClr val="accent6">
                    <a:lumMod val="50000"/>
                  </a:schemeClr>
                </a:solidFill>
                <a:ea typeface="宋体" panose="02010600030101010101" pitchFamily="2" charset="-122"/>
              </a:rPr>
              <a:t>提交审核</a:t>
            </a:r>
            <a:r>
              <a:rPr lang="zh-CN" sz="2800" dirty="0">
                <a:solidFill>
                  <a:schemeClr val="accent6">
                    <a:lumMod val="50000"/>
                  </a:schemeClr>
                </a:solidFill>
                <a:ea typeface="宋体" panose="02010600030101010101" pitchFamily="2" charset="-122"/>
              </a:rPr>
              <a:t>】</a:t>
            </a:r>
            <a:endParaRPr lang="en-US" altLang="zh-CN" sz="2800" dirty="0">
              <a:solidFill>
                <a:schemeClr val="accent6">
                  <a:lumMod val="50000"/>
                </a:schemeClr>
              </a:solidFill>
              <a:ea typeface="宋体" panose="02010600030101010101" pitchFamily="2" charset="-122"/>
            </a:endParaRPr>
          </a:p>
          <a:p>
            <a:endParaRPr lang="en-US" altLang="zh-CN" sz="2800" dirty="0">
              <a:solidFill>
                <a:schemeClr val="accent6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pic>
        <p:nvPicPr>
          <p:cNvPr id="19458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0" y="-57150"/>
            <a:ext cx="9182100" cy="823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38" y="2439988"/>
            <a:ext cx="7932737" cy="3725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文本占位符 6146"/>
          <p:cNvSpPr>
            <a:spLocks noGrp="1"/>
          </p:cNvSpPr>
          <p:nvPr>
            <p:ph idx="1"/>
          </p:nvPr>
        </p:nvSpPr>
        <p:spPr>
          <a:xfrm>
            <a:off x="-19050" y="879475"/>
            <a:ext cx="7772400" cy="4578350"/>
          </a:xfrm>
        </p:spPr>
        <p:txBody>
          <a:bodyPr anchor="t"/>
          <a:p>
            <a:pPr marL="0" indent="0">
              <a:buNone/>
            </a:pPr>
            <a:r>
              <a:rPr lang="zh-CN" sz="2800" dirty="0">
                <a:solidFill>
                  <a:schemeClr val="accent6">
                    <a:lumMod val="50000"/>
                  </a:schemeClr>
                </a:solidFill>
                <a:ea typeface="宋体" panose="02010600030101010101" pitchFamily="2" charset="-122"/>
              </a:rPr>
              <a:t>教学情况填写</a:t>
            </a:r>
            <a:endParaRPr lang="zh-CN" sz="2800" dirty="0">
              <a:solidFill>
                <a:schemeClr val="accent6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pic>
        <p:nvPicPr>
          <p:cNvPr id="19458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0" y="-1905"/>
            <a:ext cx="9182100" cy="823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25" y="879475"/>
            <a:ext cx="3459480" cy="131826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10" y="2139315"/>
            <a:ext cx="4965700" cy="35960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0225" y="3395345"/>
            <a:ext cx="3413760" cy="3418205"/>
          </a:xfrm>
          <a:prstGeom prst="rect">
            <a:avLst/>
          </a:prstGeom>
        </p:spPr>
      </p:pic>
      <p:sp>
        <p:nvSpPr>
          <p:cNvPr id="3" name="文本占位符 6146"/>
          <p:cNvSpPr>
            <a:spLocks noGrp="1"/>
          </p:cNvSpPr>
          <p:nvPr/>
        </p:nvSpPr>
        <p:spPr>
          <a:xfrm>
            <a:off x="5994400" y="890270"/>
            <a:ext cx="2874010" cy="2505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sz="2800" dirty="0">
                <a:solidFill>
                  <a:schemeClr val="accent6">
                    <a:lumMod val="50000"/>
                  </a:schemeClr>
                </a:solidFill>
                <a:ea typeface="宋体" panose="02010600030101010101" pitchFamily="2" charset="-122"/>
              </a:rPr>
              <a:t>上传附件如下图，电子版见附件</a:t>
            </a:r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ea typeface="宋体" panose="02010600030101010101" pitchFamily="2" charset="-122"/>
              </a:rPr>
              <a:t>2</a:t>
            </a:r>
            <a:r>
              <a:rPr lang="en-US" altLang="zh-CN" sz="2800" dirty="0">
                <a:ea typeface="宋体" panose="02010600030101010101" pitchFamily="2" charset="-122"/>
              </a:rPr>
              <a:t> </a:t>
            </a:r>
            <a:r>
              <a:rPr lang="zh-CN" altLang="en-US" sz="2800" dirty="0">
                <a:ea typeface="宋体" panose="02010600030101010101" pitchFamily="2" charset="-122"/>
              </a:rPr>
              <a:t>，</a:t>
            </a:r>
            <a:r>
              <a:rPr lang="zh-CN" sz="2800" dirty="0">
                <a:solidFill>
                  <a:schemeClr val="accent6">
                    <a:lumMod val="50000"/>
                  </a:schemeClr>
                </a:solidFill>
                <a:ea typeface="宋体" panose="02010600030101010101" pitchFamily="2" charset="-122"/>
              </a:rPr>
              <a:t>自己填写后需教务处盖章并进行上传。</a:t>
            </a:r>
            <a:endParaRPr lang="zh-CN" sz="2800" dirty="0">
              <a:solidFill>
                <a:schemeClr val="accent6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文本占位符 6146"/>
          <p:cNvSpPr>
            <a:spLocks noGrp="1"/>
          </p:cNvSpPr>
          <p:nvPr>
            <p:ph idx="1"/>
          </p:nvPr>
        </p:nvSpPr>
        <p:spPr>
          <a:xfrm>
            <a:off x="257175" y="879475"/>
            <a:ext cx="7772400" cy="4578350"/>
          </a:xfrm>
        </p:spPr>
        <p:txBody>
          <a:bodyPr anchor="t"/>
          <a:p>
            <a:pPr marL="0" indent="0">
              <a:buNone/>
            </a:pPr>
            <a:r>
              <a:rPr lang="zh-CN" sz="2800" dirty="0">
                <a:solidFill>
                  <a:schemeClr val="accent6">
                    <a:lumMod val="50000"/>
                  </a:schemeClr>
                </a:solidFill>
                <a:ea typeface="宋体" panose="02010600030101010101" pitchFamily="2" charset="-122"/>
              </a:rPr>
              <a:t>教育教学获奖情况填写</a:t>
            </a:r>
            <a:endParaRPr lang="zh-CN" sz="2800" dirty="0">
              <a:solidFill>
                <a:schemeClr val="accent6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pic>
        <p:nvPicPr>
          <p:cNvPr id="19458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0" y="-57150"/>
            <a:ext cx="9182100" cy="823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70" y="1331595"/>
            <a:ext cx="3086100" cy="12268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70" y="2710815"/>
            <a:ext cx="5669280" cy="2674620"/>
          </a:xfrm>
          <a:prstGeom prst="rect">
            <a:avLst/>
          </a:prstGeom>
        </p:spPr>
      </p:pic>
      <p:sp>
        <p:nvSpPr>
          <p:cNvPr id="4" name="文本占位符 6146"/>
          <p:cNvSpPr>
            <a:spLocks noGrp="1"/>
          </p:cNvSpPr>
          <p:nvPr/>
        </p:nvSpPr>
        <p:spPr>
          <a:xfrm>
            <a:off x="401955" y="5385435"/>
            <a:ext cx="7772400" cy="45783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sz="2800" dirty="0">
                <a:solidFill>
                  <a:schemeClr val="accent6">
                    <a:lumMod val="50000"/>
                  </a:schemeClr>
                </a:solidFill>
                <a:ea typeface="宋体" panose="02010600030101010101" pitchFamily="2" charset="-122"/>
              </a:rPr>
              <a:t>附件可上传获奖证书扫描页，证明等等</a:t>
            </a:r>
            <a:endParaRPr lang="zh-CN" sz="2800" dirty="0">
              <a:solidFill>
                <a:schemeClr val="accent6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文本占位符 6146"/>
          <p:cNvSpPr>
            <a:spLocks noGrp="1"/>
          </p:cNvSpPr>
          <p:nvPr>
            <p:ph idx="1"/>
          </p:nvPr>
        </p:nvSpPr>
        <p:spPr>
          <a:xfrm>
            <a:off x="257175" y="1078865"/>
            <a:ext cx="8271510" cy="927735"/>
          </a:xfrm>
        </p:spPr>
        <p:txBody>
          <a:bodyPr anchor="t"/>
          <a:p>
            <a:pPr marL="0" indent="0">
              <a:buNone/>
            </a:pPr>
            <a:r>
              <a:rPr lang="zh-CN" sz="2800" dirty="0">
                <a:solidFill>
                  <a:schemeClr val="accent6">
                    <a:lumMod val="50000"/>
                  </a:schemeClr>
                </a:solidFill>
                <a:ea typeface="宋体" panose="02010600030101010101" pitchFamily="2" charset="-122"/>
              </a:rPr>
              <a:t>对于学科（专业）建设等可填写，</a:t>
            </a:r>
            <a:r>
              <a:rPr lang="zh-CN" sz="2800" dirty="0">
                <a:ea typeface="宋体" panose="02010600030101010101" pitchFamily="2" charset="-122"/>
              </a:rPr>
              <a:t>企业实践情况可不用填写。</a:t>
            </a:r>
            <a:endParaRPr lang="zh-CN" sz="2800" dirty="0">
              <a:ea typeface="宋体" panose="02010600030101010101" pitchFamily="2" charset="-122"/>
            </a:endParaRPr>
          </a:p>
        </p:txBody>
      </p:sp>
      <p:pic>
        <p:nvPicPr>
          <p:cNvPr id="19458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0" y="-57150"/>
            <a:ext cx="9182100" cy="823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65" y="2063750"/>
            <a:ext cx="6983095" cy="46482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文本占位符 6146"/>
          <p:cNvSpPr>
            <a:spLocks noGrp="1"/>
          </p:cNvSpPr>
          <p:nvPr>
            <p:ph idx="1"/>
          </p:nvPr>
        </p:nvSpPr>
        <p:spPr>
          <a:xfrm>
            <a:off x="257175" y="879475"/>
            <a:ext cx="7772400" cy="4578350"/>
          </a:xfrm>
        </p:spPr>
        <p:txBody>
          <a:bodyPr anchor="t"/>
          <a:p>
            <a:pPr marL="0" indent="0">
              <a:buNone/>
            </a:pPr>
            <a:r>
              <a:rPr lang="zh-CN" sz="2800" dirty="0">
                <a:solidFill>
                  <a:schemeClr val="accent6">
                    <a:lumMod val="50000"/>
                  </a:schemeClr>
                </a:solidFill>
                <a:ea typeface="宋体" panose="02010600030101010101" pitchFamily="2" charset="-122"/>
              </a:rPr>
              <a:t>论文相关填写</a:t>
            </a:r>
            <a:endParaRPr lang="zh-CN" sz="2800" dirty="0">
              <a:solidFill>
                <a:schemeClr val="accent6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pic>
        <p:nvPicPr>
          <p:cNvPr id="19458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0" y="-57150"/>
            <a:ext cx="9182100" cy="823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6146"/>
          <p:cNvSpPr>
            <a:spLocks noGrp="1"/>
          </p:cNvSpPr>
          <p:nvPr/>
        </p:nvSpPr>
        <p:spPr>
          <a:xfrm>
            <a:off x="402590" y="5735320"/>
            <a:ext cx="7772400" cy="45783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sz="2800" dirty="0">
                <a:solidFill>
                  <a:schemeClr val="accent6">
                    <a:lumMod val="50000"/>
                  </a:schemeClr>
                </a:solidFill>
                <a:ea typeface="宋体" panose="02010600030101010101" pitchFamily="2" charset="-122"/>
              </a:rPr>
              <a:t>论文附件需要上传杂志封面、目录、版权页、正文部分、检索报告</a:t>
            </a:r>
            <a:endParaRPr lang="zh-CN" sz="2800" dirty="0">
              <a:solidFill>
                <a:schemeClr val="accent6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90" y="1392555"/>
            <a:ext cx="5147945" cy="44119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文本占位符 6146"/>
          <p:cNvSpPr>
            <a:spLocks noGrp="1"/>
          </p:cNvSpPr>
          <p:nvPr>
            <p:ph idx="1"/>
          </p:nvPr>
        </p:nvSpPr>
        <p:spPr>
          <a:xfrm>
            <a:off x="257175" y="879475"/>
            <a:ext cx="7772400" cy="4578350"/>
          </a:xfrm>
        </p:spPr>
        <p:txBody>
          <a:bodyPr anchor="t"/>
          <a:p>
            <a:pPr marL="0" indent="0">
              <a:buNone/>
            </a:pPr>
            <a:r>
              <a:rPr lang="zh-CN" sz="2800" dirty="0">
                <a:solidFill>
                  <a:schemeClr val="accent6">
                    <a:lumMod val="50000"/>
                  </a:schemeClr>
                </a:solidFill>
                <a:ea typeface="宋体" panose="02010600030101010101" pitchFamily="2" charset="-122"/>
              </a:rPr>
              <a:t>著作相关填写</a:t>
            </a:r>
            <a:endParaRPr lang="zh-CN" sz="2800" dirty="0">
              <a:solidFill>
                <a:schemeClr val="accent6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pic>
        <p:nvPicPr>
          <p:cNvPr id="19458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0" y="-57150"/>
            <a:ext cx="9182100" cy="823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6146"/>
          <p:cNvSpPr>
            <a:spLocks noGrp="1"/>
          </p:cNvSpPr>
          <p:nvPr/>
        </p:nvSpPr>
        <p:spPr>
          <a:xfrm>
            <a:off x="402590" y="5862320"/>
            <a:ext cx="7772400" cy="45783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sz="2800" dirty="0">
                <a:solidFill>
                  <a:schemeClr val="accent6">
                    <a:lumMod val="50000"/>
                  </a:schemeClr>
                </a:solidFill>
                <a:ea typeface="宋体" panose="02010600030101010101" pitchFamily="2" charset="-122"/>
              </a:rPr>
              <a:t>著作附件需要上传封面，版权页，相关内容等</a:t>
            </a:r>
            <a:endParaRPr lang="zh-CN" sz="2800" dirty="0">
              <a:solidFill>
                <a:schemeClr val="accent6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315" y="767080"/>
            <a:ext cx="2649855" cy="13176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90" y="1589405"/>
            <a:ext cx="5274945" cy="432943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文本占位符 6146"/>
          <p:cNvSpPr>
            <a:spLocks noGrp="1"/>
          </p:cNvSpPr>
          <p:nvPr>
            <p:ph idx="1"/>
          </p:nvPr>
        </p:nvSpPr>
        <p:spPr>
          <a:xfrm>
            <a:off x="257175" y="879475"/>
            <a:ext cx="7772400" cy="4578350"/>
          </a:xfrm>
        </p:spPr>
        <p:txBody>
          <a:bodyPr anchor="t"/>
          <a:p>
            <a:pPr marL="0" indent="0">
              <a:buNone/>
            </a:pPr>
            <a:r>
              <a:rPr lang="zh-CN" sz="2800" dirty="0">
                <a:solidFill>
                  <a:schemeClr val="accent6">
                    <a:lumMod val="50000"/>
                  </a:schemeClr>
                </a:solidFill>
                <a:ea typeface="宋体" panose="02010600030101010101" pitchFamily="2" charset="-122"/>
              </a:rPr>
              <a:t>统编规划教材相关</a:t>
            </a:r>
            <a:endParaRPr lang="zh-CN" sz="2800" dirty="0">
              <a:solidFill>
                <a:schemeClr val="accent6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pic>
        <p:nvPicPr>
          <p:cNvPr id="19458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0" y="-57150"/>
            <a:ext cx="9182100" cy="823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6146"/>
          <p:cNvSpPr>
            <a:spLocks noGrp="1"/>
          </p:cNvSpPr>
          <p:nvPr/>
        </p:nvSpPr>
        <p:spPr>
          <a:xfrm>
            <a:off x="402590" y="5735320"/>
            <a:ext cx="7772400" cy="45783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sz="2800" dirty="0">
                <a:solidFill>
                  <a:schemeClr val="accent6">
                    <a:lumMod val="50000"/>
                  </a:schemeClr>
                </a:solidFill>
                <a:ea typeface="宋体" panose="02010600030101010101" pitchFamily="2" charset="-122"/>
              </a:rPr>
              <a:t>附件需要准备省级及以上教育行政部门批准文件、书封面，版权页、目录、内容、</a:t>
            </a:r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ea typeface="宋体" panose="02010600030101010101" pitchFamily="2" charset="-122"/>
              </a:rPr>
              <a:t>CPI</a:t>
            </a:r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  <a:ea typeface="宋体" panose="02010600030101010101" pitchFamily="2" charset="-122"/>
              </a:rPr>
              <a:t>检索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90" y="1424305"/>
            <a:ext cx="5647690" cy="431101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标题 5121"/>
          <p:cNvSpPr>
            <a:spLocks noGrp="1"/>
          </p:cNvSpPr>
          <p:nvPr>
            <p:ph type="ctrTitle"/>
          </p:nvPr>
        </p:nvSpPr>
        <p:spPr>
          <a:xfrm>
            <a:off x="860425" y="612775"/>
            <a:ext cx="6946900" cy="1470025"/>
          </a:xfrm>
        </p:spPr>
        <p:txBody>
          <a:bodyPr anchor="ctr"/>
          <a:p>
            <a:pPr algn="l" defTabSz="914400">
              <a:buSzTx/>
            </a:pPr>
            <a:r>
              <a:rPr lang="zh-CN" altLang="zh-CN" b="1" kern="1200" baseline="0" dirty="0">
                <a:solidFill>
                  <a:schemeClr val="accent6">
                    <a:lumMod val="50000"/>
                  </a:schemeClr>
                </a:solidFill>
                <a:latin typeface="+mj-lt"/>
                <a:ea typeface="宋体" panose="02010600030101010101" pitchFamily="2" charset="-122"/>
                <a:cs typeface="+mj-cs"/>
              </a:rPr>
              <a:t>请点击职称申报系统</a:t>
            </a:r>
            <a:endParaRPr lang="zh-CN" altLang="zh-CN" b="1" kern="1200" baseline="0" dirty="0">
              <a:solidFill>
                <a:schemeClr val="accent6">
                  <a:lumMod val="50000"/>
                </a:schemeClr>
              </a:solidFill>
              <a:latin typeface="+mj-lt"/>
              <a:ea typeface="宋体" panose="02010600030101010101" pitchFamily="2" charset="-122"/>
              <a:cs typeface="+mj-cs"/>
            </a:endParaRPr>
          </a:p>
        </p:txBody>
      </p:sp>
      <p:pic>
        <p:nvPicPr>
          <p:cNvPr id="9219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0" y="-47625"/>
            <a:ext cx="9182100" cy="822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2147570"/>
            <a:ext cx="7259955" cy="409003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文本占位符 6146"/>
          <p:cNvSpPr>
            <a:spLocks noGrp="1"/>
          </p:cNvSpPr>
          <p:nvPr>
            <p:ph idx="1"/>
          </p:nvPr>
        </p:nvSpPr>
        <p:spPr>
          <a:xfrm>
            <a:off x="257175" y="879475"/>
            <a:ext cx="7772400" cy="4578350"/>
          </a:xfrm>
        </p:spPr>
        <p:txBody>
          <a:bodyPr anchor="t"/>
          <a:p>
            <a:pPr marL="0" indent="0">
              <a:buNone/>
            </a:pPr>
            <a:r>
              <a:rPr lang="zh-CN" sz="2800" dirty="0">
                <a:solidFill>
                  <a:schemeClr val="accent6">
                    <a:lumMod val="50000"/>
                  </a:schemeClr>
                </a:solidFill>
                <a:ea typeface="宋体" panose="02010600030101010101" pitchFamily="2" charset="-122"/>
              </a:rPr>
              <a:t>教育教学项目填写</a:t>
            </a:r>
            <a:endParaRPr lang="zh-CN" sz="2800" dirty="0">
              <a:solidFill>
                <a:schemeClr val="accent6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pic>
        <p:nvPicPr>
          <p:cNvPr id="19458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0" y="-57150"/>
            <a:ext cx="9182100" cy="823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6146"/>
          <p:cNvSpPr>
            <a:spLocks noGrp="1"/>
          </p:cNvSpPr>
          <p:nvPr/>
        </p:nvSpPr>
        <p:spPr>
          <a:xfrm>
            <a:off x="257175" y="6172200"/>
            <a:ext cx="7772400" cy="45783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sz="2800" dirty="0">
                <a:solidFill>
                  <a:schemeClr val="accent6">
                    <a:lumMod val="50000"/>
                  </a:schemeClr>
                </a:solidFill>
                <a:ea typeface="宋体" panose="02010600030101010101" pitchFamily="2" charset="-122"/>
              </a:rPr>
              <a:t>附件提交立项批文，结项验收文件等</a:t>
            </a:r>
            <a:endParaRPr lang="zh-CN" sz="2800" dirty="0">
              <a:solidFill>
                <a:schemeClr val="accent6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90" y="1361440"/>
            <a:ext cx="5524500" cy="47548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文本占位符 6146"/>
          <p:cNvSpPr>
            <a:spLocks noGrp="1"/>
          </p:cNvSpPr>
          <p:nvPr>
            <p:ph idx="1"/>
          </p:nvPr>
        </p:nvSpPr>
        <p:spPr>
          <a:xfrm>
            <a:off x="257175" y="879475"/>
            <a:ext cx="7772400" cy="4578350"/>
          </a:xfrm>
        </p:spPr>
        <p:txBody>
          <a:bodyPr anchor="t"/>
          <a:p>
            <a:pPr marL="0" indent="0">
              <a:buNone/>
            </a:pPr>
            <a:r>
              <a:rPr lang="zh-CN" sz="2800" dirty="0">
                <a:solidFill>
                  <a:schemeClr val="accent6">
                    <a:lumMod val="50000"/>
                  </a:schemeClr>
                </a:solidFill>
                <a:ea typeface="宋体" panose="02010600030101010101" pitchFamily="2" charset="-122"/>
              </a:rPr>
              <a:t>科研项目（课题）</a:t>
            </a:r>
            <a:endParaRPr lang="zh-CN" sz="2800" dirty="0">
              <a:solidFill>
                <a:schemeClr val="accent6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pic>
        <p:nvPicPr>
          <p:cNvPr id="19458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0" y="-57150"/>
            <a:ext cx="9182100" cy="823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6146"/>
          <p:cNvSpPr>
            <a:spLocks noGrp="1"/>
          </p:cNvSpPr>
          <p:nvPr/>
        </p:nvSpPr>
        <p:spPr>
          <a:xfrm>
            <a:off x="402590" y="5904865"/>
            <a:ext cx="7772400" cy="45783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sz="2800" dirty="0">
                <a:solidFill>
                  <a:schemeClr val="accent6">
                    <a:lumMod val="50000"/>
                  </a:schemeClr>
                </a:solidFill>
                <a:ea typeface="宋体" panose="02010600030101010101" pitchFamily="2" charset="-122"/>
              </a:rPr>
              <a:t>附件需要立项批文，计划任务书或合同，结题验收报告，结项证书等</a:t>
            </a:r>
            <a:endParaRPr lang="zh-CN" sz="2800" dirty="0">
              <a:solidFill>
                <a:schemeClr val="accent6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90" y="1290320"/>
            <a:ext cx="4914265" cy="470598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文本占位符 6146"/>
          <p:cNvSpPr>
            <a:spLocks noGrp="1"/>
          </p:cNvSpPr>
          <p:nvPr>
            <p:ph idx="1"/>
          </p:nvPr>
        </p:nvSpPr>
        <p:spPr>
          <a:xfrm>
            <a:off x="257175" y="879475"/>
            <a:ext cx="7772400" cy="4578350"/>
          </a:xfrm>
        </p:spPr>
        <p:txBody>
          <a:bodyPr anchor="t"/>
          <a:p>
            <a:pPr marL="0" indent="0">
              <a:buNone/>
            </a:pPr>
            <a:r>
              <a:rPr lang="zh-CN" sz="2800" dirty="0">
                <a:solidFill>
                  <a:schemeClr val="accent6">
                    <a:lumMod val="50000"/>
                  </a:schemeClr>
                </a:solidFill>
                <a:ea typeface="宋体" panose="02010600030101010101" pitchFamily="2" charset="-122"/>
              </a:rPr>
              <a:t>专利相关填写</a:t>
            </a:r>
            <a:endParaRPr lang="zh-CN" sz="2800" dirty="0">
              <a:solidFill>
                <a:schemeClr val="accent6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pic>
        <p:nvPicPr>
          <p:cNvPr id="19458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0" y="-57150"/>
            <a:ext cx="9182100" cy="823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6146"/>
          <p:cNvSpPr>
            <a:spLocks noGrp="1"/>
          </p:cNvSpPr>
          <p:nvPr/>
        </p:nvSpPr>
        <p:spPr>
          <a:xfrm>
            <a:off x="402590" y="5576570"/>
            <a:ext cx="7772400" cy="45783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sz="2800" dirty="0">
                <a:solidFill>
                  <a:schemeClr val="accent6">
                    <a:lumMod val="50000"/>
                  </a:schemeClr>
                </a:solidFill>
                <a:ea typeface="宋体" panose="02010600030101010101" pitchFamily="2" charset="-122"/>
              </a:rPr>
              <a:t>附件需要专利请求书，说明书和专利证书；其余的项目多为获奖相关，上传证明即可。</a:t>
            </a:r>
            <a:endParaRPr lang="zh-CN" sz="2800" dirty="0">
              <a:solidFill>
                <a:schemeClr val="accent6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90" y="1468120"/>
            <a:ext cx="5509260" cy="40462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0" y="-57150"/>
            <a:ext cx="9182100" cy="823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6146"/>
          <p:cNvSpPr>
            <a:spLocks noGrp="1"/>
          </p:cNvSpPr>
          <p:nvPr/>
        </p:nvSpPr>
        <p:spPr>
          <a:xfrm>
            <a:off x="402590" y="5021580"/>
            <a:ext cx="7772400" cy="45783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sz="2800" dirty="0">
                <a:solidFill>
                  <a:schemeClr val="accent6">
                    <a:lumMod val="50000"/>
                  </a:schemeClr>
                </a:solidFill>
                <a:ea typeface="宋体" panose="02010600030101010101" pitchFamily="2" charset="-122"/>
              </a:rPr>
              <a:t>最后需要填写个人业务自传，包括任现职以来思想政治表现，完成本职工作的情况和学术技术水平等；如此即填写完毕申报所需材料。</a:t>
            </a:r>
            <a:endParaRPr lang="zh-CN" sz="2800" dirty="0">
              <a:solidFill>
                <a:schemeClr val="accent6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" y="1127760"/>
            <a:ext cx="7325360" cy="356425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文本占位符 6146"/>
          <p:cNvSpPr>
            <a:spLocks noGrp="1"/>
          </p:cNvSpPr>
          <p:nvPr>
            <p:ph idx="1"/>
          </p:nvPr>
        </p:nvSpPr>
        <p:spPr>
          <a:xfrm>
            <a:off x="342265" y="1281430"/>
            <a:ext cx="7557135" cy="4522470"/>
          </a:xfrm>
        </p:spPr>
        <p:txBody>
          <a:bodyPr anchor="t"/>
          <a:p>
            <a:pPr marL="0" indent="0">
              <a:buNone/>
            </a:pPr>
            <a:r>
              <a:rPr lang="en-US" altLang="zh-CN" sz="2800" dirty="0">
                <a:ea typeface="宋体" panose="02010600030101010101" pitchFamily="2" charset="-122"/>
              </a:rPr>
              <a:t>1.</a:t>
            </a:r>
            <a:r>
              <a:rPr lang="zh-CN" altLang="en-US" sz="2800" dirty="0">
                <a:ea typeface="宋体" panose="02010600030101010101" pitchFamily="2" charset="-122"/>
              </a:rPr>
              <a:t>请各位老师不要在系统点击缴费；</a:t>
            </a:r>
            <a:endParaRPr lang="zh-CN" altLang="en-US" sz="2800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800" dirty="0">
                <a:ea typeface="宋体" panose="02010600030101010101" pitchFamily="2" charset="-122"/>
              </a:rPr>
              <a:t>2.</a:t>
            </a:r>
            <a:r>
              <a:rPr lang="zh-CN" altLang="en-US" sz="2800" dirty="0">
                <a:ea typeface="宋体" panose="02010600030101010101" pitchFamily="2" charset="-122"/>
              </a:rPr>
              <a:t>请各位老师将自己的职称材料领取后，按照之前我校评审职称的方式将材料交至人事处；</a:t>
            </a:r>
            <a:endParaRPr lang="zh-CN" altLang="en-US" sz="2800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800" dirty="0">
                <a:ea typeface="宋体" panose="02010600030101010101" pitchFamily="2" charset="-122"/>
              </a:rPr>
              <a:t>3.</a:t>
            </a:r>
            <a:r>
              <a:rPr lang="zh-CN" altLang="en-US" sz="2800" dirty="0">
                <a:ea typeface="宋体" panose="02010600030101010101" pitchFamily="2" charset="-122"/>
              </a:rPr>
              <a:t>请各位老师记得填写评审简表，中级</a:t>
            </a:r>
            <a:r>
              <a:rPr lang="en-US" altLang="zh-CN" sz="2800" dirty="0">
                <a:ea typeface="宋体" panose="02010600030101010101" pitchFamily="2" charset="-122"/>
              </a:rPr>
              <a:t>2</a:t>
            </a:r>
            <a:r>
              <a:rPr lang="zh-CN" altLang="en-US" sz="2800" dirty="0">
                <a:ea typeface="宋体" panose="02010600030101010101" pitchFamily="2" charset="-122"/>
              </a:rPr>
              <a:t>份，高级</a:t>
            </a:r>
            <a:r>
              <a:rPr lang="en-US" altLang="zh-CN" sz="2800" dirty="0">
                <a:ea typeface="宋体" panose="02010600030101010101" pitchFamily="2" charset="-122"/>
              </a:rPr>
              <a:t>3</a:t>
            </a:r>
            <a:r>
              <a:rPr lang="zh-CN" altLang="en-US" sz="2800" dirty="0">
                <a:ea typeface="宋体" panose="02010600030101010101" pitchFamily="2" charset="-122"/>
              </a:rPr>
              <a:t>份；</a:t>
            </a:r>
            <a:endParaRPr lang="zh-CN" altLang="en-US" sz="2800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800" dirty="0">
                <a:ea typeface="宋体" panose="02010600030101010101" pitchFamily="2" charset="-122"/>
              </a:rPr>
              <a:t>4.</a:t>
            </a:r>
            <a:r>
              <a:rPr lang="zh-CN" altLang="en-US" sz="2800" dirty="0">
                <a:ea typeface="宋体" panose="02010600030101010101" pitchFamily="2" charset="-122"/>
              </a:rPr>
              <a:t>如有问题请咨询人事处方昉</a:t>
            </a:r>
            <a:r>
              <a:rPr lang="en-US" altLang="zh-CN" sz="2800" dirty="0">
                <a:ea typeface="宋体" panose="02010600030101010101" pitchFamily="2" charset="-122"/>
              </a:rPr>
              <a:t>85303022</a:t>
            </a:r>
            <a:endParaRPr lang="en-US" altLang="zh-CN" sz="2800" dirty="0">
              <a:ea typeface="宋体" panose="02010600030101010101" pitchFamily="2" charset="-122"/>
            </a:endParaRPr>
          </a:p>
        </p:txBody>
      </p:sp>
      <p:pic>
        <p:nvPicPr>
          <p:cNvPr id="2048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0" y="-57150"/>
            <a:ext cx="9182100" cy="823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标题 5121"/>
          <p:cNvSpPr>
            <a:spLocks noGrp="1"/>
          </p:cNvSpPr>
          <p:nvPr>
            <p:ph type="ctrTitle"/>
          </p:nvPr>
        </p:nvSpPr>
        <p:spPr>
          <a:xfrm>
            <a:off x="422275" y="955675"/>
            <a:ext cx="6946900" cy="1470025"/>
          </a:xfrm>
        </p:spPr>
        <p:txBody>
          <a:bodyPr anchor="ctr"/>
          <a:p>
            <a:pPr algn="l" defTabSz="914400">
              <a:buSzTx/>
            </a:pPr>
            <a:r>
              <a:rPr lang="zh-CN" altLang="zh-CN" sz="2800" b="1" kern="1200" baseline="0" dirty="0">
                <a:solidFill>
                  <a:schemeClr val="accent6">
                    <a:lumMod val="50000"/>
                  </a:schemeClr>
                </a:solidFill>
                <a:latin typeface="+mj-lt"/>
                <a:ea typeface="宋体" panose="02010600030101010101" pitchFamily="2" charset="-122"/>
                <a:cs typeface="+mj-cs"/>
              </a:rPr>
              <a:t>用户登录</a:t>
            </a:r>
            <a:r>
              <a:rPr lang="en-US" altLang="zh-CN" sz="2800" b="1" kern="1200" baseline="0" dirty="0">
                <a:solidFill>
                  <a:schemeClr val="accent6">
                    <a:lumMod val="50000"/>
                  </a:schemeClr>
                </a:solidFill>
                <a:latin typeface="+mj-lt"/>
                <a:ea typeface="宋体" panose="02010600030101010101" pitchFamily="2" charset="-122"/>
                <a:cs typeface="+mj-cs"/>
              </a:rPr>
              <a:t>-</a:t>
            </a:r>
            <a:r>
              <a:rPr lang="zh-CN" altLang="en-US" sz="2800" b="1" kern="1200" baseline="0" dirty="0">
                <a:solidFill>
                  <a:schemeClr val="accent6">
                    <a:lumMod val="50000"/>
                  </a:schemeClr>
                </a:solidFill>
                <a:latin typeface="+mj-lt"/>
                <a:ea typeface="宋体" panose="02010600030101010101" pitchFamily="2" charset="-122"/>
                <a:cs typeface="+mj-cs"/>
              </a:rPr>
              <a:t>账号为本人身份证号</a:t>
            </a:r>
            <a:r>
              <a:rPr lang="en-US" altLang="zh-CN" sz="2800" b="1" kern="1200" baseline="0" dirty="0">
                <a:solidFill>
                  <a:schemeClr val="accent6">
                    <a:lumMod val="50000"/>
                  </a:schemeClr>
                </a:solidFill>
                <a:latin typeface="+mj-lt"/>
                <a:ea typeface="宋体" panose="02010600030101010101" pitchFamily="2" charset="-122"/>
                <a:cs typeface="+mj-cs"/>
              </a:rPr>
              <a:t>-</a:t>
            </a:r>
            <a:r>
              <a:rPr lang="zh-CN" altLang="en-US" sz="2800" b="1" kern="1200" baseline="0" dirty="0">
                <a:solidFill>
                  <a:schemeClr val="accent6">
                    <a:lumMod val="50000"/>
                  </a:schemeClr>
                </a:solidFill>
                <a:latin typeface="+mj-lt"/>
                <a:ea typeface="宋体" panose="02010600030101010101" pitchFamily="2" charset="-122"/>
                <a:cs typeface="+mj-cs"/>
              </a:rPr>
              <a:t>密码为身份证后</a:t>
            </a:r>
            <a:r>
              <a:rPr lang="en-US" altLang="zh-CN" sz="2800" b="1" kern="1200" baseline="0" dirty="0">
                <a:solidFill>
                  <a:schemeClr val="accent6">
                    <a:lumMod val="50000"/>
                  </a:schemeClr>
                </a:solidFill>
                <a:latin typeface="+mj-lt"/>
                <a:ea typeface="宋体" panose="02010600030101010101" pitchFamily="2" charset="-122"/>
                <a:cs typeface="+mj-cs"/>
              </a:rPr>
              <a:t>6</a:t>
            </a:r>
            <a:r>
              <a:rPr lang="zh-CN" altLang="en-US" sz="2800" b="1" kern="1200" baseline="0" dirty="0">
                <a:solidFill>
                  <a:schemeClr val="accent6">
                    <a:lumMod val="50000"/>
                  </a:schemeClr>
                </a:solidFill>
                <a:latin typeface="+mj-lt"/>
                <a:ea typeface="宋体" panose="02010600030101010101" pitchFamily="2" charset="-122"/>
                <a:cs typeface="+mj-cs"/>
              </a:rPr>
              <a:t>位（重置密码联系丁正儒）</a:t>
            </a:r>
            <a:endParaRPr lang="en-US" altLang="zh-CN" sz="2800" b="1" kern="1200" baseline="0" dirty="0">
              <a:solidFill>
                <a:schemeClr val="accent6">
                  <a:lumMod val="50000"/>
                </a:schemeClr>
              </a:solidFill>
              <a:latin typeface="+mj-lt"/>
              <a:ea typeface="宋体" panose="02010600030101010101" pitchFamily="2" charset="-122"/>
              <a:cs typeface="+mj-cs"/>
            </a:endParaRPr>
          </a:p>
        </p:txBody>
      </p:sp>
      <p:sp>
        <p:nvSpPr>
          <p:cNvPr id="10242" name="副标题 5122"/>
          <p:cNvSpPr>
            <a:spLocks noGrp="1"/>
          </p:cNvSpPr>
          <p:nvPr>
            <p:ph type="subTitle" idx="1"/>
          </p:nvPr>
        </p:nvSpPr>
        <p:spPr>
          <a:xfrm>
            <a:off x="582295" y="3253105"/>
            <a:ext cx="5782310" cy="2263775"/>
          </a:xfrm>
        </p:spPr>
        <p:txBody>
          <a:bodyPr anchor="t"/>
          <a:p>
            <a:pPr algn="l" defTabSz="914400">
              <a:buSzTx/>
            </a:pPr>
            <a:r>
              <a:rPr lang="zh-CN" altLang="zh-CN" sz="2400" kern="1200" baseline="0" dirty="0">
                <a:latin typeface="+mn-lt"/>
                <a:ea typeface="宋体" panose="02010600030101010101" pitchFamily="2" charset="-122"/>
                <a:cs typeface="+mn-cs"/>
              </a:rPr>
              <a:t>      </a:t>
            </a:r>
            <a:endParaRPr lang="zh-CN" altLang="zh-CN" sz="2400" kern="1200" baseline="0" dirty="0">
              <a:latin typeface="+mn-lt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24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0" y="-47625"/>
            <a:ext cx="9182100" cy="822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610" y="2521585"/>
            <a:ext cx="3535680" cy="37268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副标题 5122"/>
          <p:cNvSpPr>
            <a:spLocks noGrp="1"/>
          </p:cNvSpPr>
          <p:nvPr>
            <p:ph type="subTitle" idx="1"/>
          </p:nvPr>
        </p:nvSpPr>
        <p:spPr>
          <a:xfrm>
            <a:off x="-19050" y="4733925"/>
            <a:ext cx="5684838" cy="1752600"/>
          </a:xfrm>
        </p:spPr>
        <p:txBody>
          <a:bodyPr anchor="t"/>
          <a:p>
            <a:pPr algn="l" defTabSz="914400">
              <a:buSzTx/>
            </a:pPr>
            <a:r>
              <a:rPr lang="en-US" altLang="zh-CN" sz="2400" kern="1200" baseline="0" dirty="0">
                <a:latin typeface="+mn-lt"/>
                <a:ea typeface="宋体" panose="02010600030101010101" pitchFamily="2" charset="-122"/>
                <a:cs typeface="+mn-cs"/>
              </a:rPr>
              <a:t>     </a:t>
            </a:r>
            <a:endParaRPr lang="en-US" altLang="zh-CN" sz="2400" kern="1200" baseline="0" dirty="0">
              <a:latin typeface="+mn-lt"/>
              <a:ea typeface="宋体" panose="02010600030101010101" pitchFamily="2" charset="-122"/>
              <a:cs typeface="+mn-cs"/>
            </a:endParaRPr>
          </a:p>
          <a:p>
            <a:pPr algn="l" defTabSz="914400">
              <a:buSzTx/>
            </a:pPr>
            <a:r>
              <a:rPr lang="en-US" altLang="zh-CN" sz="2400" kern="1200" baseline="0" dirty="0">
                <a:latin typeface="+mn-lt"/>
                <a:ea typeface="宋体" panose="02010600030101010101" pitchFamily="2" charset="-122"/>
                <a:cs typeface="+mn-cs"/>
              </a:rPr>
              <a:t>      </a:t>
            </a:r>
            <a:r>
              <a:rPr lang="en-US" altLang="zh-CN" sz="2400" kern="1200" baseline="0" dirty="0">
                <a:solidFill>
                  <a:schemeClr val="accent6">
                    <a:lumMod val="50000"/>
                  </a:schemeClr>
                </a:solidFill>
                <a:latin typeface="+mn-lt"/>
                <a:ea typeface="宋体" panose="02010600030101010101" pitchFamily="2" charset="-122"/>
                <a:cs typeface="+mn-cs"/>
              </a:rPr>
              <a:t> </a:t>
            </a:r>
            <a:r>
              <a:rPr lang="zh-CN" altLang="zh-CN" sz="2800" kern="1200" baseline="0" dirty="0">
                <a:solidFill>
                  <a:schemeClr val="accent6">
                    <a:lumMod val="50000"/>
                  </a:schemeClr>
                </a:solidFill>
                <a:latin typeface="+mn-lt"/>
                <a:ea typeface="宋体" panose="02010600030101010101" pitchFamily="2" charset="-122"/>
                <a:cs typeface="+mn-cs"/>
              </a:rPr>
              <a:t>首次登录会提示修改初始密码；之后也可以后续打开【修改密码】页面，即可对账号再次修改密码</a:t>
            </a:r>
            <a:endParaRPr lang="zh-CN" altLang="zh-CN" sz="2800" kern="1200" baseline="0" dirty="0">
              <a:solidFill>
                <a:schemeClr val="accent6">
                  <a:lumMod val="50000"/>
                </a:schemeClr>
              </a:solidFill>
              <a:latin typeface="+mn-lt"/>
              <a:ea typeface="宋体" panose="02010600030101010101" pitchFamily="2" charset="-122"/>
              <a:cs typeface="+mn-cs"/>
            </a:endParaRPr>
          </a:p>
          <a:p>
            <a:pPr defTabSz="914400">
              <a:buSzTx/>
            </a:pPr>
            <a:endParaRPr lang="zh-CN" altLang="zh-CN" sz="2800" kern="1200" baseline="0" dirty="0">
              <a:solidFill>
                <a:schemeClr val="accent6">
                  <a:lumMod val="50000"/>
                </a:schemeClr>
              </a:solidFill>
              <a:latin typeface="+mn-lt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2290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0" y="-47625"/>
            <a:ext cx="9182100" cy="822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720725"/>
            <a:ext cx="5648325" cy="4257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0" y="-47625"/>
            <a:ext cx="9182100" cy="822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0" y="2513965"/>
            <a:ext cx="9271000" cy="4954905"/>
          </a:xfrm>
          <a:prstGeom prst="rect">
            <a:avLst/>
          </a:prstGeom>
        </p:spPr>
      </p:pic>
      <p:sp>
        <p:nvSpPr>
          <p:cNvPr id="10242" name="副标题 5122"/>
          <p:cNvSpPr>
            <a:spLocks noGrp="1"/>
          </p:cNvSpPr>
          <p:nvPr>
            <p:ph type="subTitle" idx="1"/>
          </p:nvPr>
        </p:nvSpPr>
        <p:spPr>
          <a:xfrm>
            <a:off x="234950" y="774700"/>
            <a:ext cx="5782310" cy="1950085"/>
          </a:xfrm>
        </p:spPr>
        <p:txBody>
          <a:bodyPr anchor="t"/>
          <a:p>
            <a:pPr algn="l" defTabSz="914400">
              <a:buSzTx/>
            </a:pPr>
            <a:r>
              <a:rPr lang="zh-CN" altLang="zh-CN" sz="3200" kern="1200" baseline="0" dirty="0">
                <a:solidFill>
                  <a:schemeClr val="accent6">
                    <a:lumMod val="50000"/>
                  </a:schemeClr>
                </a:solidFill>
                <a:latin typeface="+mn-lt"/>
                <a:ea typeface="宋体" panose="02010600030101010101" pitchFamily="2" charset="-122"/>
                <a:cs typeface="+mn-cs"/>
              </a:rPr>
              <a:t>  </a:t>
            </a:r>
            <a:r>
              <a:rPr lang="zh-CN" altLang="zh-CN" sz="2800" kern="1200" baseline="0" dirty="0">
                <a:solidFill>
                  <a:schemeClr val="accent6">
                    <a:lumMod val="50000"/>
                  </a:schemeClr>
                </a:solidFill>
                <a:latin typeface="+mn-lt"/>
                <a:ea typeface="宋体" panose="02010600030101010101" pitchFamily="2" charset="-122"/>
                <a:cs typeface="+mn-cs"/>
              </a:rPr>
              <a:t> 登录后需完善前三个红框信息</a:t>
            </a:r>
            <a:r>
              <a:rPr lang="en-US" altLang="zh-CN" sz="2800" kern="1200" baseline="0" dirty="0">
                <a:solidFill>
                  <a:schemeClr val="accent6">
                    <a:lumMod val="50000"/>
                  </a:schemeClr>
                </a:solidFill>
                <a:latin typeface="+mn-lt"/>
                <a:ea typeface="宋体" panose="02010600030101010101" pitchFamily="2" charset="-122"/>
                <a:cs typeface="+mn-cs"/>
              </a:rPr>
              <a:t>-</a:t>
            </a:r>
            <a:r>
              <a:rPr lang="zh-CN" altLang="en-US" sz="2800" kern="1200" baseline="0" dirty="0">
                <a:solidFill>
                  <a:schemeClr val="accent6">
                    <a:lumMod val="50000"/>
                  </a:schemeClr>
                </a:solidFill>
                <a:latin typeface="+mn-lt"/>
                <a:ea typeface="宋体" panose="02010600030101010101" pitchFamily="2" charset="-122"/>
                <a:cs typeface="+mn-cs"/>
              </a:rPr>
              <a:t>完善后在点击申报职称。</a:t>
            </a:r>
            <a:endParaRPr lang="zh-CN" altLang="zh-CN" sz="2800" kern="1200" baseline="0" dirty="0">
              <a:solidFill>
                <a:schemeClr val="accent6">
                  <a:lumMod val="50000"/>
                </a:schemeClr>
              </a:solidFill>
              <a:latin typeface="+mn-lt"/>
              <a:ea typeface="宋体" panose="02010600030101010101" pitchFamily="2" charset="-122"/>
              <a:cs typeface="+mn-cs"/>
            </a:endParaRPr>
          </a:p>
          <a:p>
            <a:pPr algn="l" defTabSz="914400">
              <a:buSzTx/>
            </a:pPr>
            <a:r>
              <a:rPr lang="zh-CN" altLang="zh-CN" sz="1600" kern="1200" baseline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备注：</a:t>
            </a:r>
            <a:r>
              <a:rPr lang="en-US" altLang="zh-CN" sz="1600" kern="1200" baseline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1.</a:t>
            </a:r>
            <a:r>
              <a:rPr lang="zh-CN" altLang="zh-CN" sz="1600" kern="1200" baseline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相关证件扫描件可以找人事处丁正儒索要；</a:t>
            </a:r>
            <a:endParaRPr lang="zh-CN" altLang="zh-CN" sz="1600" kern="1200" baseline="0" dirty="0">
              <a:solidFill>
                <a:schemeClr val="tx1"/>
              </a:solidFill>
              <a:latin typeface="+mn-lt"/>
              <a:ea typeface="宋体" panose="02010600030101010101" pitchFamily="2" charset="-122"/>
              <a:cs typeface="+mn-cs"/>
            </a:endParaRPr>
          </a:p>
          <a:p>
            <a:pPr algn="l" defTabSz="914400">
              <a:buSzTx/>
            </a:pPr>
            <a:r>
              <a:rPr lang="zh-CN" altLang="zh-CN" sz="1600" kern="1200" baseline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           </a:t>
            </a:r>
            <a:r>
              <a:rPr lang="en-US" altLang="zh-CN" sz="1600" kern="1200" baseline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2.</a:t>
            </a:r>
            <a:r>
              <a:rPr lang="zh-CN" altLang="en-US" sz="1600" kern="1200" baseline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完善信息里面带</a:t>
            </a:r>
            <a:r>
              <a:rPr lang="en-US" altLang="zh-CN" sz="1600" kern="1200" baseline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	</a:t>
            </a:r>
            <a:r>
              <a:rPr lang="zh-CN" altLang="en-US" sz="1600" kern="1200" baseline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是必填性。</a:t>
            </a:r>
            <a:endParaRPr lang="zh-CN" altLang="en-US" sz="1600" kern="1200" baseline="0" dirty="0">
              <a:solidFill>
                <a:schemeClr val="tx1"/>
              </a:solidFill>
              <a:latin typeface="+mn-lt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735" y="2034540"/>
            <a:ext cx="424180" cy="4794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标题 6145"/>
          <p:cNvSpPr>
            <a:spLocks noGrp="1"/>
          </p:cNvSpPr>
          <p:nvPr>
            <p:ph type="title"/>
          </p:nvPr>
        </p:nvSpPr>
        <p:spPr>
          <a:xfrm>
            <a:off x="685800" y="620713"/>
            <a:ext cx="7772400" cy="1143000"/>
          </a:xfrm>
        </p:spPr>
        <p:txBody>
          <a:bodyPr anchor="ctr"/>
          <a:p>
            <a:pPr algn="l"/>
            <a:r>
              <a:rPr lang="en-GB" altLang="en-US" b="1" dirty="0">
                <a:solidFill>
                  <a:schemeClr val="accent6">
                    <a:lumMod val="50000"/>
                  </a:schemeClr>
                </a:solidFill>
              </a:rPr>
              <a:t>填写申报信息</a:t>
            </a:r>
            <a:endParaRPr lang="en-GB" alt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314" name="文本占位符 6146"/>
          <p:cNvSpPr>
            <a:spLocks noGrp="1"/>
          </p:cNvSpPr>
          <p:nvPr>
            <p:ph idx="1"/>
          </p:nvPr>
        </p:nvSpPr>
        <p:spPr>
          <a:xfrm>
            <a:off x="685800" y="1442720"/>
            <a:ext cx="7772400" cy="4579938"/>
          </a:xfrm>
        </p:spPr>
        <p:txBody>
          <a:bodyPr anchor="t"/>
          <a:p>
            <a:pPr marL="0" indent="0">
              <a:buNone/>
            </a:pPr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  <a:ea typeface="宋体" panose="02010600030101010101" pitchFamily="2" charset="-122"/>
              </a:rPr>
              <a:t>必备材料大体分为以下几类：</a:t>
            </a:r>
            <a:endParaRPr lang="en-US" altLang="zh-CN" sz="2800" dirty="0">
              <a:solidFill>
                <a:schemeClr val="accent6">
                  <a:lumMod val="50000"/>
                </a:schemeClr>
              </a:solidFill>
              <a:ea typeface="宋体" panose="02010600030101010101" pitchFamily="2" charset="-122"/>
            </a:endParaRPr>
          </a:p>
          <a:p>
            <a:endParaRPr lang="en-US" altLang="zh-CN" sz="2800" dirty="0">
              <a:ea typeface="宋体" panose="02010600030101010101" pitchFamily="2" charset="-122"/>
            </a:endParaRPr>
          </a:p>
          <a:p>
            <a:endParaRPr lang="en-US" altLang="zh-CN" sz="2800" dirty="0">
              <a:ea typeface="宋体" panose="02010600030101010101" pitchFamily="2" charset="-122"/>
            </a:endParaRPr>
          </a:p>
        </p:txBody>
      </p:sp>
      <p:pic>
        <p:nvPicPr>
          <p:cNvPr id="13315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0" y="-57150"/>
            <a:ext cx="9182100" cy="823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78025"/>
            <a:ext cx="4343400" cy="48387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标题 6145"/>
          <p:cNvSpPr>
            <a:spLocks noGrp="1"/>
          </p:cNvSpPr>
          <p:nvPr>
            <p:ph type="title"/>
          </p:nvPr>
        </p:nvSpPr>
        <p:spPr>
          <a:xfrm>
            <a:off x="685800" y="620713"/>
            <a:ext cx="7772400" cy="1143000"/>
          </a:xfrm>
        </p:spPr>
        <p:txBody>
          <a:bodyPr anchor="ctr"/>
          <a:p>
            <a:pPr algn="l"/>
            <a:r>
              <a:rPr lang="en-GB" altLang="en-US" b="1" dirty="0">
                <a:solidFill>
                  <a:schemeClr val="accent6">
                    <a:lumMod val="50000"/>
                  </a:schemeClr>
                </a:solidFill>
              </a:rPr>
              <a:t>填写申报信息</a:t>
            </a:r>
            <a:endParaRPr lang="en-GB" alt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315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0" y="-57150"/>
            <a:ext cx="9182100" cy="823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22730"/>
            <a:ext cx="4297680" cy="5105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文本占位符 6146"/>
          <p:cNvSpPr>
            <a:spLocks noGrp="1"/>
          </p:cNvSpPr>
          <p:nvPr>
            <p:ph idx="1"/>
          </p:nvPr>
        </p:nvSpPr>
        <p:spPr>
          <a:xfrm>
            <a:off x="539750" y="850900"/>
            <a:ext cx="7772400" cy="4114800"/>
          </a:xfrm>
        </p:spPr>
        <p:txBody>
          <a:bodyPr anchor="t"/>
          <a:p>
            <a:pPr marL="0" indent="0">
              <a:buNone/>
            </a:pPr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ea typeface="宋体" panose="02010600030101010101" pitchFamily="2" charset="-122"/>
              </a:rPr>
              <a:t>登录系统填写申报信息。申报</a:t>
            </a:r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  <a:ea typeface="宋体" panose="02010600030101010101" pitchFamily="2" charset="-122"/>
              </a:rPr>
              <a:t>页面</a:t>
            </a:r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ea typeface="宋体" panose="02010600030101010101" pitchFamily="2" charset="-122"/>
              </a:rPr>
              <a:t>左侧为各页面树结构，右侧为申报信息</a:t>
            </a:r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  <a:ea typeface="宋体" panose="02010600030101010101" pitchFamily="2" charset="-122"/>
              </a:rPr>
              <a:t>；下图为个人信息填写页面。</a:t>
            </a:r>
            <a:endParaRPr lang="en-US" altLang="zh-CN" sz="2800" dirty="0">
              <a:solidFill>
                <a:schemeClr val="accent6">
                  <a:lumMod val="50000"/>
                </a:schemeClr>
              </a:solidFill>
              <a:ea typeface="宋体" panose="02010600030101010101" pitchFamily="2" charset="-122"/>
            </a:endParaRPr>
          </a:p>
          <a:p>
            <a:endParaRPr lang="en-US" altLang="zh-CN" sz="2800" dirty="0">
              <a:solidFill>
                <a:schemeClr val="accent6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pic>
        <p:nvPicPr>
          <p:cNvPr id="14338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0" y="-57150"/>
            <a:ext cx="9182100" cy="823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8" y="2328863"/>
            <a:ext cx="8658225" cy="4103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文本占位符 6146"/>
          <p:cNvSpPr>
            <a:spLocks noGrp="1"/>
          </p:cNvSpPr>
          <p:nvPr>
            <p:ph idx="1"/>
          </p:nvPr>
        </p:nvSpPr>
        <p:spPr>
          <a:xfrm>
            <a:off x="5732463" y="1316038"/>
            <a:ext cx="2725737" cy="4779962"/>
          </a:xfrm>
        </p:spPr>
        <p:txBody>
          <a:bodyPr anchor="t"/>
          <a:p>
            <a:endParaRPr lang="zh-CN" altLang="en-US" sz="2800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  <a:ea typeface="宋体" panose="02010600030101010101" pitchFamily="2" charset="-122"/>
              </a:rPr>
              <a:t>填写学习经历相关信息页面，最后单击</a:t>
            </a:r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ea typeface="宋体" panose="02010600030101010101" pitchFamily="2" charset="-122"/>
              </a:rPr>
              <a:t>“</a:t>
            </a:r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  <a:ea typeface="宋体" panose="02010600030101010101" pitchFamily="2" charset="-122"/>
              </a:rPr>
              <a:t>提交</a:t>
            </a:r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ea typeface="宋体" panose="02010600030101010101" pitchFamily="2" charset="-122"/>
              </a:rPr>
              <a:t>”</a:t>
            </a:r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  <a:ea typeface="宋体" panose="02010600030101010101" pitchFamily="2" charset="-122"/>
              </a:rPr>
              <a:t>按钮。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pic>
        <p:nvPicPr>
          <p:cNvPr id="1536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0" y="-92710"/>
            <a:ext cx="9182100" cy="823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869315"/>
            <a:ext cx="5824538" cy="5602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Blank Presentation">
  <a:themeElements>
    <a:clrScheme name="">
      <a:dk1>
        <a:srgbClr val="CC0066"/>
      </a:dk1>
      <a:lt1>
        <a:srgbClr val="FFFFFF"/>
      </a:lt1>
      <a:dk2>
        <a:srgbClr val="CC0066"/>
      </a:dk2>
      <a:lt2>
        <a:srgbClr val="993366"/>
      </a:lt2>
      <a:accent1>
        <a:srgbClr val="FFFFCC"/>
      </a:accent1>
      <a:accent2>
        <a:srgbClr val="663366"/>
      </a:accent2>
      <a:accent3>
        <a:srgbClr val="FFFFFF"/>
      </a:accent3>
      <a:accent4>
        <a:srgbClr val="AF0057"/>
      </a:accent4>
      <a:accent5>
        <a:srgbClr val="FFFFE2"/>
      </a:accent5>
      <a:accent6>
        <a:srgbClr val="5B2D5B"/>
      </a:accent6>
      <a:hlink>
        <a:srgbClr val="CC0033"/>
      </a:hlink>
      <a:folHlink>
        <a:srgbClr val="FF018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713E39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BCAFAE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CC0066"/>
        </a:dk1>
        <a:lt1>
          <a:srgbClr val="FFFFFF"/>
        </a:lt1>
        <a:dk2>
          <a:srgbClr val="CC0066"/>
        </a:dk2>
        <a:lt2>
          <a:srgbClr val="993366"/>
        </a:lt2>
        <a:accent1>
          <a:srgbClr val="FFFFCC"/>
        </a:accent1>
        <a:accent2>
          <a:srgbClr val="663366"/>
        </a:accent2>
        <a:accent3>
          <a:srgbClr val="FFFFFF"/>
        </a:accent3>
        <a:accent4>
          <a:srgbClr val="AF0057"/>
        </a:accent4>
        <a:accent5>
          <a:srgbClr val="FFFFE2"/>
        </a:accent5>
        <a:accent6>
          <a:srgbClr val="5B2D5B"/>
        </a:accent6>
        <a:hlink>
          <a:srgbClr val="CC0033"/>
        </a:hlink>
        <a:folHlink>
          <a:srgbClr val="CC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CC0066"/>
        </a:dk1>
        <a:lt1>
          <a:srgbClr val="FFFFFF"/>
        </a:lt1>
        <a:dk2>
          <a:srgbClr val="CC0066"/>
        </a:dk2>
        <a:lt2>
          <a:srgbClr val="993366"/>
        </a:lt2>
        <a:accent1>
          <a:srgbClr val="FFFFCC"/>
        </a:accent1>
        <a:accent2>
          <a:srgbClr val="663366"/>
        </a:accent2>
        <a:accent3>
          <a:srgbClr val="FFFFFF"/>
        </a:accent3>
        <a:accent4>
          <a:srgbClr val="AF0057"/>
        </a:accent4>
        <a:accent5>
          <a:srgbClr val="FFFFE2"/>
        </a:accent5>
        <a:accent6>
          <a:srgbClr val="5B2D5B"/>
        </a:accent6>
        <a:hlink>
          <a:srgbClr val="CC0033"/>
        </a:hlink>
        <a:folHlink>
          <a:srgbClr val="FF01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 Presentation">
  <a:themeElements>
    <a:clrScheme name="">
      <a:dk1>
        <a:srgbClr val="CC0066"/>
      </a:dk1>
      <a:lt1>
        <a:srgbClr val="FFFFFF"/>
      </a:lt1>
      <a:dk2>
        <a:srgbClr val="CC0066"/>
      </a:dk2>
      <a:lt2>
        <a:srgbClr val="993366"/>
      </a:lt2>
      <a:accent1>
        <a:srgbClr val="FFFFCC"/>
      </a:accent1>
      <a:accent2>
        <a:srgbClr val="663366"/>
      </a:accent2>
      <a:accent3>
        <a:srgbClr val="FFFFFF"/>
      </a:accent3>
      <a:accent4>
        <a:srgbClr val="AF0057"/>
      </a:accent4>
      <a:accent5>
        <a:srgbClr val="FFFFE2"/>
      </a:accent5>
      <a:accent6>
        <a:srgbClr val="5B2D5B"/>
      </a:accent6>
      <a:hlink>
        <a:srgbClr val="CC0033"/>
      </a:hlink>
      <a:folHlink>
        <a:srgbClr val="FF018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713E39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BCAFAE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CC0066"/>
        </a:dk1>
        <a:lt1>
          <a:srgbClr val="FFFFFF"/>
        </a:lt1>
        <a:dk2>
          <a:srgbClr val="CC0066"/>
        </a:dk2>
        <a:lt2>
          <a:srgbClr val="993366"/>
        </a:lt2>
        <a:accent1>
          <a:srgbClr val="FFFFCC"/>
        </a:accent1>
        <a:accent2>
          <a:srgbClr val="663366"/>
        </a:accent2>
        <a:accent3>
          <a:srgbClr val="FFFFFF"/>
        </a:accent3>
        <a:accent4>
          <a:srgbClr val="AF0057"/>
        </a:accent4>
        <a:accent5>
          <a:srgbClr val="FFFFE2"/>
        </a:accent5>
        <a:accent6>
          <a:srgbClr val="5B2D5B"/>
        </a:accent6>
        <a:hlink>
          <a:srgbClr val="CC0033"/>
        </a:hlink>
        <a:folHlink>
          <a:srgbClr val="CC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CC0066"/>
        </a:dk1>
        <a:lt1>
          <a:srgbClr val="FFFFFF"/>
        </a:lt1>
        <a:dk2>
          <a:srgbClr val="CC0066"/>
        </a:dk2>
        <a:lt2>
          <a:srgbClr val="993366"/>
        </a:lt2>
        <a:accent1>
          <a:srgbClr val="FFFFCC"/>
        </a:accent1>
        <a:accent2>
          <a:srgbClr val="663366"/>
        </a:accent2>
        <a:accent3>
          <a:srgbClr val="FFFFFF"/>
        </a:accent3>
        <a:accent4>
          <a:srgbClr val="AF0057"/>
        </a:accent4>
        <a:accent5>
          <a:srgbClr val="FFFFE2"/>
        </a:accent5>
        <a:accent6>
          <a:srgbClr val="5B2D5B"/>
        </a:accent6>
        <a:hlink>
          <a:srgbClr val="CC0033"/>
        </a:hlink>
        <a:folHlink>
          <a:srgbClr val="FF01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1017</Words>
  <Application>WPS 演示</Application>
  <PresentationFormat/>
  <Paragraphs>87</Paragraphs>
  <Slides>24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Arial</vt:lpstr>
      <vt:lpstr>宋体</vt:lpstr>
      <vt:lpstr>Wingdings</vt:lpstr>
      <vt:lpstr>Times</vt:lpstr>
      <vt:lpstr>Times New Roman</vt:lpstr>
      <vt:lpstr>微软雅黑</vt:lpstr>
      <vt:lpstr>Arial Unicode MS</vt:lpstr>
      <vt:lpstr>Blank Presentation</vt:lpstr>
      <vt:lpstr>1_Blank Presentation</vt:lpstr>
      <vt:lpstr>登陆方式：1，网址是http://218.28.8.34:8084/zcsb/                   2，搜索引擎搜索河南职称网，点击红圈区域即可</vt:lpstr>
      <vt:lpstr>请点击职称申报系统</vt:lpstr>
      <vt:lpstr>用户登录-账号为本人身份证号-密码为身份证后6位（重置密码联系丁正儒）</vt:lpstr>
      <vt:lpstr>PowerPoint 演示文稿</vt:lpstr>
      <vt:lpstr>PowerPoint 演示文稿</vt:lpstr>
      <vt:lpstr>填写申报信息</vt:lpstr>
      <vt:lpstr>填写申报信息</vt:lpstr>
      <vt:lpstr>PowerPoint 演示文稿</vt:lpstr>
      <vt:lpstr>PowerPoint 演示文稿</vt:lpstr>
      <vt:lpstr>PowerPoint 演示文稿</vt:lpstr>
      <vt:lpstr>PowerPoint 演示文稿</vt:lpstr>
      <vt:lpstr>申报职称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 Pastel Eggs</dc:title>
  <dc:creator>Presentation Helper</dc:creator>
  <cp:lastModifiedBy>郑州工商-方昉</cp:lastModifiedBy>
  <cp:revision>56</cp:revision>
  <dcterms:created xsi:type="dcterms:W3CDTF">2006-02-25T11:00:00Z</dcterms:created>
  <dcterms:modified xsi:type="dcterms:W3CDTF">2020-12-08T00:32:51Z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